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340" r:id="rId2"/>
  </p:sldIdLst>
  <p:sldSz cx="9144000" cy="6858000" type="screen4x3"/>
  <p:notesSz cx="7010400" cy="92964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620"/>
    <p:restoredTop sz="89698" autoAdjust="0"/>
  </p:normalViewPr>
  <p:slideViewPr>
    <p:cSldViewPr>
      <p:cViewPr>
        <p:scale>
          <a:sx n="66" d="100"/>
          <a:sy n="66" d="100"/>
        </p:scale>
        <p:origin x="-3714" y="-1206"/>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notesViewPr>
    <p:cSldViewPr>
      <p:cViewPr varScale="1">
        <p:scale>
          <a:sx n="81" d="100"/>
          <a:sy n="81" d="100"/>
        </p:scale>
        <p:origin x="-3960" y="-102"/>
      </p:cViewPr>
      <p:guideLst>
        <p:guide orient="horz" pos="2928"/>
        <p:guide pos="2208"/>
      </p:guideLst>
    </p:cSldViewPr>
  </p:notes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diagrams/colors1.xml><?xml version="1.0" encoding="utf-8"?>
<dgm:colorsDef xmlns:dgm="http://schemas.openxmlformats.org/drawingml/2006/diagram" xmlns:a="http://schemas.openxmlformats.org/drawingml/2006/main" uniqueId="urn:microsoft.com/office/officeart/2005/8/colors/accent1_2#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343E1040-D71E-45DD-B560-3C8F313B3FD1}" type="doc">
      <dgm:prSet loTypeId="urn:microsoft.com/office/officeart/2005/8/layout/cycle3" loCatId="cycle" qsTypeId="urn:microsoft.com/office/officeart/2005/8/quickstyle/simple1#2" qsCatId="simple" csTypeId="urn:microsoft.com/office/officeart/2005/8/colors/accent1_2#2" csCatId="accent1" phldr="1"/>
      <dgm:spPr/>
      <dgm:t>
        <a:bodyPr/>
        <a:lstStyle/>
        <a:p>
          <a:endParaRPr lang="en-CA"/>
        </a:p>
      </dgm:t>
    </dgm:pt>
    <dgm:pt modelId="{F3B0B6BA-E7CD-4330-9918-CA08047B30E7}">
      <dgm:prSet phldrT="[Text]" custT="1"/>
      <dgm:spPr>
        <a:xfrm>
          <a:off x="2889646" y="-107619"/>
          <a:ext cx="2283371" cy="1141685"/>
        </a:xfrm>
        <a:solidFill>
          <a:srgbClr val="3333CC">
            <a:lumMod val="60000"/>
            <a:lumOff val="40000"/>
          </a:srgbClr>
        </a:solidFill>
        <a:ln w="25400" cap="flat" cmpd="sng" algn="ctr">
          <a:solidFill>
            <a:srgbClr val="FFFFFF">
              <a:hueOff val="0"/>
              <a:satOff val="0"/>
              <a:lumOff val="0"/>
              <a:alphaOff val="0"/>
            </a:srgbClr>
          </a:solidFill>
          <a:prstDash val="solid"/>
        </a:ln>
        <a:effectLst/>
      </dgm:spPr>
      <dgm:t>
        <a:bodyPr/>
        <a:lstStyle/>
        <a:p>
          <a:r>
            <a:rPr lang="es-ES_tradnl" sz="2000" noProof="0" dirty="0" smtClean="0">
              <a:solidFill>
                <a:srgbClr val="FFFFFF"/>
              </a:solidFill>
              <a:latin typeface="Arial"/>
              <a:ea typeface="+mn-ea"/>
              <a:cs typeface="+mn-cs"/>
            </a:rPr>
            <a:t>Hoja de ruta</a:t>
          </a:r>
        </a:p>
      </dgm:t>
    </dgm:pt>
    <dgm:pt modelId="{A45899B8-0418-4A4C-A4BD-536DC99FC0FF}" type="parTrans" cxnId="{91D37AFC-75D6-4AF5-9D18-6809DB38BB71}">
      <dgm:prSet/>
      <dgm:spPr/>
      <dgm:t>
        <a:bodyPr/>
        <a:lstStyle/>
        <a:p>
          <a:endParaRPr lang="en-CA"/>
        </a:p>
      </dgm:t>
    </dgm:pt>
    <dgm:pt modelId="{6F37DCA6-B962-4F32-BB9B-958211E9FE65}" type="sibTrans" cxnId="{91D37AFC-75D6-4AF5-9D18-6809DB38BB71}">
      <dgm:prSet/>
      <dgm:spPr>
        <a:xfrm>
          <a:off x="1598167" y="-138443"/>
          <a:ext cx="4866329" cy="4866329"/>
        </a:xfrm>
        <a:solidFill>
          <a:srgbClr val="00CC99">
            <a:tint val="40000"/>
            <a:hueOff val="0"/>
            <a:satOff val="0"/>
            <a:lumOff val="0"/>
            <a:alphaOff val="0"/>
          </a:srgbClr>
        </a:solidFill>
        <a:ln>
          <a:noFill/>
        </a:ln>
        <a:effectLst/>
      </dgm:spPr>
      <dgm:t>
        <a:bodyPr/>
        <a:lstStyle/>
        <a:p>
          <a:endParaRPr lang="en-CA"/>
        </a:p>
      </dgm:t>
    </dgm:pt>
    <dgm:pt modelId="{D60B7D15-2708-4B0F-A15E-070CC9159A5B}">
      <dgm:prSet phldrT="[Text]" custT="1"/>
      <dgm:spPr>
        <a:xfrm>
          <a:off x="5112572" y="1045462"/>
          <a:ext cx="2283371" cy="2185061"/>
        </a:xfrm>
        <a:solidFill>
          <a:srgbClr val="3333CC">
            <a:lumMod val="60000"/>
            <a:lumOff val="40000"/>
          </a:srgbClr>
        </a:solidFill>
        <a:ln w="25400" cap="flat" cmpd="sng" algn="ctr">
          <a:solidFill>
            <a:srgbClr val="FFFFFF">
              <a:hueOff val="0"/>
              <a:satOff val="0"/>
              <a:lumOff val="0"/>
              <a:alphaOff val="0"/>
            </a:srgbClr>
          </a:solidFill>
          <a:prstDash val="solid"/>
        </a:ln>
        <a:effectLst/>
      </dgm:spPr>
      <dgm:t>
        <a:bodyPr/>
        <a:lstStyle/>
        <a:p>
          <a:r>
            <a:rPr lang="es-ES_tradnl" sz="2000" noProof="0" dirty="0" smtClean="0">
              <a:solidFill>
                <a:srgbClr val="FFFFFF"/>
              </a:solidFill>
              <a:latin typeface="Arial"/>
              <a:ea typeface="+mn-ea"/>
              <a:cs typeface="+mn-cs"/>
            </a:rPr>
            <a:t>Análisis de país</a:t>
          </a:r>
          <a:endParaRPr lang="es-ES_tradnl" sz="1400" noProof="0" dirty="0">
            <a:solidFill>
              <a:srgbClr val="FFFFFF"/>
            </a:solidFill>
            <a:latin typeface="Arial"/>
            <a:ea typeface="+mn-ea"/>
            <a:cs typeface="+mn-cs"/>
          </a:endParaRPr>
        </a:p>
      </dgm:t>
    </dgm:pt>
    <dgm:pt modelId="{1116056A-A8D2-40D3-8F47-8AE5F8CA1ABB}" type="parTrans" cxnId="{5A1A262E-4C59-421D-96BB-2CB10C37322E}">
      <dgm:prSet/>
      <dgm:spPr/>
      <dgm:t>
        <a:bodyPr/>
        <a:lstStyle/>
        <a:p>
          <a:endParaRPr lang="en-CA"/>
        </a:p>
      </dgm:t>
    </dgm:pt>
    <dgm:pt modelId="{91346739-35D8-4A8E-969D-F924C4C461A0}" type="sibTrans" cxnId="{5A1A262E-4C59-421D-96BB-2CB10C37322E}">
      <dgm:prSet/>
      <dgm:spPr/>
      <dgm:t>
        <a:bodyPr/>
        <a:lstStyle/>
        <a:p>
          <a:endParaRPr lang="en-CA"/>
        </a:p>
      </dgm:t>
    </dgm:pt>
    <dgm:pt modelId="{CCC7CF17-8F24-4752-A5AD-F3A80A070AF1}">
      <dgm:prSet phldrT="[Text]" custT="1"/>
      <dgm:spPr>
        <a:xfrm>
          <a:off x="4109414" y="3459090"/>
          <a:ext cx="2283371" cy="1516387"/>
        </a:xfrm>
        <a:solidFill>
          <a:srgbClr val="3333CC">
            <a:lumMod val="60000"/>
            <a:lumOff val="40000"/>
          </a:srgbClr>
        </a:solidFill>
        <a:ln w="25400" cap="flat" cmpd="sng" algn="ctr">
          <a:solidFill>
            <a:srgbClr val="FFFFFF">
              <a:hueOff val="0"/>
              <a:satOff val="0"/>
              <a:lumOff val="0"/>
              <a:alphaOff val="0"/>
            </a:srgbClr>
          </a:solidFill>
          <a:prstDash val="solid"/>
        </a:ln>
        <a:effectLst/>
      </dgm:spPr>
      <dgm:t>
        <a:bodyPr/>
        <a:lstStyle/>
        <a:p>
          <a:r>
            <a:rPr lang="es-ES_tradnl" sz="2000" noProof="0" dirty="0" smtClean="0">
              <a:solidFill>
                <a:srgbClr val="FFFFFF"/>
              </a:solidFill>
              <a:latin typeface="Arial"/>
              <a:ea typeface="+mn-ea"/>
              <a:cs typeface="+mn-cs"/>
            </a:rPr>
            <a:t>Planificación estratégica</a:t>
          </a:r>
          <a:endParaRPr lang="es-ES_tradnl" sz="1400" noProof="0" dirty="0">
            <a:solidFill>
              <a:srgbClr val="FFFFFF"/>
            </a:solidFill>
            <a:latin typeface="Arial"/>
            <a:ea typeface="+mn-ea"/>
            <a:cs typeface="+mn-cs"/>
          </a:endParaRPr>
        </a:p>
      </dgm:t>
    </dgm:pt>
    <dgm:pt modelId="{69961F41-1AA8-4E6F-8B62-1677EFB4792F}" type="parTrans" cxnId="{0217EB31-F25A-418A-82B0-060B4BF914E0}">
      <dgm:prSet/>
      <dgm:spPr/>
      <dgm:t>
        <a:bodyPr/>
        <a:lstStyle/>
        <a:p>
          <a:endParaRPr lang="en-CA"/>
        </a:p>
      </dgm:t>
    </dgm:pt>
    <dgm:pt modelId="{16AA4991-08BF-4F2E-B89C-1A809FA4BBEB}" type="sibTrans" cxnId="{0217EB31-F25A-418A-82B0-060B4BF914E0}">
      <dgm:prSet/>
      <dgm:spPr/>
      <dgm:t>
        <a:bodyPr/>
        <a:lstStyle/>
        <a:p>
          <a:endParaRPr lang="en-CA"/>
        </a:p>
      </dgm:t>
    </dgm:pt>
    <dgm:pt modelId="{A8E0929E-3F58-4D76-982E-795C407F2247}">
      <dgm:prSet phldrT="[Text]" custT="1"/>
      <dgm:spPr>
        <a:xfrm>
          <a:off x="1080134" y="2952326"/>
          <a:ext cx="2283371" cy="1579168"/>
        </a:xfrm>
        <a:solidFill>
          <a:srgbClr val="3333CC">
            <a:lumMod val="20000"/>
            <a:lumOff val="80000"/>
          </a:srgbClr>
        </a:solidFill>
        <a:ln w="25400" cap="flat" cmpd="sng" algn="ctr">
          <a:solidFill>
            <a:srgbClr val="FFFFFF">
              <a:hueOff val="0"/>
              <a:satOff val="0"/>
              <a:lumOff val="0"/>
              <a:alphaOff val="0"/>
            </a:srgbClr>
          </a:solidFill>
          <a:prstDash val="solid"/>
        </a:ln>
        <a:effectLst/>
      </dgm:spPr>
      <dgm:t>
        <a:bodyPr/>
        <a:lstStyle/>
        <a:p>
          <a:r>
            <a:rPr lang="es-ES_tradnl" sz="1600" noProof="0" dirty="0" smtClean="0">
              <a:solidFill>
                <a:srgbClr val="000000"/>
              </a:solidFill>
              <a:latin typeface="Arial"/>
              <a:ea typeface="+mn-ea"/>
              <a:cs typeface="+mn-cs"/>
            </a:rPr>
            <a:t>Planificación y ejecución de programas</a:t>
          </a:r>
          <a:endParaRPr lang="es-ES_tradnl" sz="1600" noProof="0" dirty="0">
            <a:solidFill>
              <a:srgbClr val="000000"/>
            </a:solidFill>
            <a:latin typeface="Arial"/>
            <a:ea typeface="+mn-ea"/>
            <a:cs typeface="+mn-cs"/>
          </a:endParaRPr>
        </a:p>
      </dgm:t>
    </dgm:pt>
    <dgm:pt modelId="{0EAAEDCC-3EC9-456E-B3A1-6CF803266DC1}" type="parTrans" cxnId="{3FE778A0-9CB6-4EF6-BDA7-28A56A2A04D9}">
      <dgm:prSet/>
      <dgm:spPr/>
      <dgm:t>
        <a:bodyPr/>
        <a:lstStyle/>
        <a:p>
          <a:endParaRPr lang="en-CA"/>
        </a:p>
      </dgm:t>
    </dgm:pt>
    <dgm:pt modelId="{E7921541-E4BE-484A-80BF-887DFD77068F}" type="sibTrans" cxnId="{3FE778A0-9CB6-4EF6-BDA7-28A56A2A04D9}">
      <dgm:prSet/>
      <dgm:spPr/>
      <dgm:t>
        <a:bodyPr/>
        <a:lstStyle/>
        <a:p>
          <a:endParaRPr lang="en-CA"/>
        </a:p>
      </dgm:t>
    </dgm:pt>
    <dgm:pt modelId="{412909ED-44B1-49DA-856F-DB146811E653}">
      <dgm:prSet phldrT="[Text]" custT="1"/>
      <dgm:spPr>
        <a:xfrm>
          <a:off x="916019" y="1326303"/>
          <a:ext cx="2283371" cy="1141685"/>
        </a:xfrm>
        <a:solidFill>
          <a:srgbClr val="3333CC">
            <a:lumMod val="60000"/>
            <a:lumOff val="40000"/>
          </a:srgbClr>
        </a:solidFill>
        <a:ln w="25400" cap="flat" cmpd="sng" algn="ctr">
          <a:solidFill>
            <a:srgbClr val="FFFFFF">
              <a:hueOff val="0"/>
              <a:satOff val="0"/>
              <a:lumOff val="0"/>
              <a:alphaOff val="0"/>
            </a:srgbClr>
          </a:solidFill>
          <a:prstDash val="solid"/>
        </a:ln>
        <a:effectLst/>
      </dgm:spPr>
      <dgm:t>
        <a:bodyPr/>
        <a:lstStyle/>
        <a:p>
          <a:r>
            <a:rPr lang="es-ES_tradnl" sz="2000" noProof="0" dirty="0" smtClean="0">
              <a:solidFill>
                <a:srgbClr val="FFFFFF"/>
              </a:solidFill>
              <a:latin typeface="Arial"/>
              <a:ea typeface="+mn-ea"/>
              <a:cs typeface="+mn-cs"/>
            </a:rPr>
            <a:t>Monitoreo y evaluación</a:t>
          </a:r>
          <a:endParaRPr lang="es-ES_tradnl" sz="2000" noProof="0" dirty="0">
            <a:solidFill>
              <a:srgbClr val="FFFFFF"/>
            </a:solidFill>
            <a:latin typeface="Arial"/>
            <a:ea typeface="+mn-ea"/>
            <a:cs typeface="+mn-cs"/>
          </a:endParaRPr>
        </a:p>
      </dgm:t>
    </dgm:pt>
    <dgm:pt modelId="{CBE0F6D5-7A2D-4243-868E-18AD589C8DB9}" type="parTrans" cxnId="{06C1A818-0E19-4F5A-A74A-16FC135DDD18}">
      <dgm:prSet/>
      <dgm:spPr/>
      <dgm:t>
        <a:bodyPr/>
        <a:lstStyle/>
        <a:p>
          <a:endParaRPr lang="en-CA"/>
        </a:p>
      </dgm:t>
    </dgm:pt>
    <dgm:pt modelId="{EBE77B4C-7340-4FE4-9136-D9DC8820E5F6}" type="sibTrans" cxnId="{06C1A818-0E19-4F5A-A74A-16FC135DDD18}">
      <dgm:prSet/>
      <dgm:spPr/>
      <dgm:t>
        <a:bodyPr/>
        <a:lstStyle/>
        <a:p>
          <a:endParaRPr lang="en-CA"/>
        </a:p>
      </dgm:t>
    </dgm:pt>
    <dgm:pt modelId="{5159D955-2041-45DF-8702-BB171C7A94F5}" type="pres">
      <dgm:prSet presAssocID="{343E1040-D71E-45DD-B560-3C8F313B3FD1}" presName="Name0" presStyleCnt="0">
        <dgm:presLayoutVars>
          <dgm:dir/>
          <dgm:resizeHandles val="exact"/>
        </dgm:presLayoutVars>
      </dgm:prSet>
      <dgm:spPr/>
      <dgm:t>
        <a:bodyPr/>
        <a:lstStyle/>
        <a:p>
          <a:endParaRPr lang="en-CA"/>
        </a:p>
      </dgm:t>
    </dgm:pt>
    <dgm:pt modelId="{E5BE762F-37CA-45A2-959C-D446A14FEF21}" type="pres">
      <dgm:prSet presAssocID="{343E1040-D71E-45DD-B560-3C8F313B3FD1}" presName="cycle" presStyleCnt="0"/>
      <dgm:spPr/>
    </dgm:pt>
    <dgm:pt modelId="{C173DE4D-39AA-4BF5-B038-C0DE79265639}" type="pres">
      <dgm:prSet presAssocID="{F3B0B6BA-E7CD-4330-9918-CA08047B30E7}" presName="nodeFirstNode" presStyleLbl="node1" presStyleIdx="0" presStyleCnt="5">
        <dgm:presLayoutVars>
          <dgm:bulletEnabled val="1"/>
        </dgm:presLayoutVars>
      </dgm:prSet>
      <dgm:spPr>
        <a:prstGeom prst="roundRect">
          <a:avLst/>
        </a:prstGeom>
      </dgm:spPr>
      <dgm:t>
        <a:bodyPr/>
        <a:lstStyle/>
        <a:p>
          <a:endParaRPr lang="en-CA"/>
        </a:p>
      </dgm:t>
    </dgm:pt>
    <dgm:pt modelId="{45ECDA69-CB63-4BD2-BECF-7578CA892ED2}" type="pres">
      <dgm:prSet presAssocID="{6F37DCA6-B962-4F32-BB9B-958211E9FE65}" presName="sibTransFirstNode" presStyleLbl="bgShp" presStyleIdx="0" presStyleCnt="1"/>
      <dgm:spPr>
        <a:prstGeom prst="circularArrow">
          <a:avLst>
            <a:gd name="adj1" fmla="val 5544"/>
            <a:gd name="adj2" fmla="val 330680"/>
            <a:gd name="adj3" fmla="val 13771194"/>
            <a:gd name="adj4" fmla="val 17388844"/>
            <a:gd name="adj5" fmla="val 5757"/>
          </a:avLst>
        </a:prstGeom>
      </dgm:spPr>
      <dgm:t>
        <a:bodyPr/>
        <a:lstStyle/>
        <a:p>
          <a:endParaRPr lang="en-CA"/>
        </a:p>
      </dgm:t>
    </dgm:pt>
    <dgm:pt modelId="{16A93882-C862-471F-B937-F0A7D51FDBE2}" type="pres">
      <dgm:prSet presAssocID="{D60B7D15-2708-4B0F-A15E-070CC9159A5B}" presName="nodeFollowingNodes" presStyleLbl="node1" presStyleIdx="1" presStyleCnt="5" custScaleY="101133" custRadScaleRad="108843" custRadScaleInc="12981">
        <dgm:presLayoutVars>
          <dgm:bulletEnabled val="1"/>
        </dgm:presLayoutVars>
      </dgm:prSet>
      <dgm:spPr>
        <a:prstGeom prst="roundRect">
          <a:avLst/>
        </a:prstGeom>
      </dgm:spPr>
      <dgm:t>
        <a:bodyPr/>
        <a:lstStyle/>
        <a:p>
          <a:endParaRPr lang="en-CA"/>
        </a:p>
      </dgm:t>
    </dgm:pt>
    <dgm:pt modelId="{464B3E4B-619D-4ED5-88F1-80285A820723}" type="pres">
      <dgm:prSet presAssocID="{CCC7CF17-8F24-4752-A5AD-F3A80A070AF1}" presName="nodeFollowingNodes" presStyleLbl="node1" presStyleIdx="2" presStyleCnt="5" custScaleY="90508">
        <dgm:presLayoutVars>
          <dgm:bulletEnabled val="1"/>
        </dgm:presLayoutVars>
      </dgm:prSet>
      <dgm:spPr>
        <a:prstGeom prst="roundRect">
          <a:avLst/>
        </a:prstGeom>
      </dgm:spPr>
      <dgm:t>
        <a:bodyPr/>
        <a:lstStyle/>
        <a:p>
          <a:endParaRPr lang="en-CA"/>
        </a:p>
      </dgm:t>
    </dgm:pt>
    <dgm:pt modelId="{D37AFB92-4B60-4D23-BF66-6836633136E9}" type="pres">
      <dgm:prSet presAssocID="{A8E0929E-3F58-4D76-982E-795C407F2247}" presName="nodeFollowingNodes" presStyleLbl="node1" presStyleIdx="3" presStyleCnt="5" custScaleY="142452" custRadScaleRad="104722" custRadScaleInc="33954">
        <dgm:presLayoutVars>
          <dgm:bulletEnabled val="1"/>
        </dgm:presLayoutVars>
      </dgm:prSet>
      <dgm:spPr>
        <a:prstGeom prst="roundRect">
          <a:avLst/>
        </a:prstGeom>
      </dgm:spPr>
      <dgm:t>
        <a:bodyPr/>
        <a:lstStyle/>
        <a:p>
          <a:endParaRPr lang="en-CA"/>
        </a:p>
      </dgm:t>
    </dgm:pt>
    <dgm:pt modelId="{EEF237A7-1A40-4B53-8734-47DB5F3C6BBA}" type="pres">
      <dgm:prSet presAssocID="{412909ED-44B1-49DA-856F-DB146811E653}" presName="nodeFollowingNodes" presStyleLbl="node1" presStyleIdx="4" presStyleCnt="5">
        <dgm:presLayoutVars>
          <dgm:bulletEnabled val="1"/>
        </dgm:presLayoutVars>
      </dgm:prSet>
      <dgm:spPr>
        <a:prstGeom prst="roundRect">
          <a:avLst/>
        </a:prstGeom>
      </dgm:spPr>
      <dgm:t>
        <a:bodyPr/>
        <a:lstStyle/>
        <a:p>
          <a:endParaRPr lang="en-CA"/>
        </a:p>
      </dgm:t>
    </dgm:pt>
  </dgm:ptLst>
  <dgm:cxnLst>
    <dgm:cxn modelId="{D5D57190-9D44-4524-9598-7115F9D089BF}" type="presOf" srcId="{D60B7D15-2708-4B0F-A15E-070CC9159A5B}" destId="{16A93882-C862-471F-B937-F0A7D51FDBE2}" srcOrd="0" destOrd="0" presId="urn:microsoft.com/office/officeart/2005/8/layout/cycle3"/>
    <dgm:cxn modelId="{2E2AF565-72FF-4512-8214-523846772953}" type="presOf" srcId="{CCC7CF17-8F24-4752-A5AD-F3A80A070AF1}" destId="{464B3E4B-619D-4ED5-88F1-80285A820723}" srcOrd="0" destOrd="0" presId="urn:microsoft.com/office/officeart/2005/8/layout/cycle3"/>
    <dgm:cxn modelId="{AD72592D-044D-4A3B-9519-9A0C9A595E7A}" type="presOf" srcId="{412909ED-44B1-49DA-856F-DB146811E653}" destId="{EEF237A7-1A40-4B53-8734-47DB5F3C6BBA}" srcOrd="0" destOrd="0" presId="urn:microsoft.com/office/officeart/2005/8/layout/cycle3"/>
    <dgm:cxn modelId="{3E342D0B-03E5-4F85-A141-021F43651A4D}" type="presOf" srcId="{343E1040-D71E-45DD-B560-3C8F313B3FD1}" destId="{5159D955-2041-45DF-8702-BB171C7A94F5}" srcOrd="0" destOrd="0" presId="urn:microsoft.com/office/officeart/2005/8/layout/cycle3"/>
    <dgm:cxn modelId="{4DBA971B-1208-47FD-9907-A3FBA56FBD5A}" type="presOf" srcId="{6F37DCA6-B962-4F32-BB9B-958211E9FE65}" destId="{45ECDA69-CB63-4BD2-BECF-7578CA892ED2}" srcOrd="0" destOrd="0" presId="urn:microsoft.com/office/officeart/2005/8/layout/cycle3"/>
    <dgm:cxn modelId="{06C1A818-0E19-4F5A-A74A-16FC135DDD18}" srcId="{343E1040-D71E-45DD-B560-3C8F313B3FD1}" destId="{412909ED-44B1-49DA-856F-DB146811E653}" srcOrd="4" destOrd="0" parTransId="{CBE0F6D5-7A2D-4243-868E-18AD589C8DB9}" sibTransId="{EBE77B4C-7340-4FE4-9136-D9DC8820E5F6}"/>
    <dgm:cxn modelId="{ED6B28F5-B491-4B14-83A3-9B6F757B7BD2}" type="presOf" srcId="{A8E0929E-3F58-4D76-982E-795C407F2247}" destId="{D37AFB92-4B60-4D23-BF66-6836633136E9}" srcOrd="0" destOrd="0" presId="urn:microsoft.com/office/officeart/2005/8/layout/cycle3"/>
    <dgm:cxn modelId="{789E58C4-74F1-4963-A026-E0D7C11AEF05}" type="presOf" srcId="{F3B0B6BA-E7CD-4330-9918-CA08047B30E7}" destId="{C173DE4D-39AA-4BF5-B038-C0DE79265639}" srcOrd="0" destOrd="0" presId="urn:microsoft.com/office/officeart/2005/8/layout/cycle3"/>
    <dgm:cxn modelId="{91D37AFC-75D6-4AF5-9D18-6809DB38BB71}" srcId="{343E1040-D71E-45DD-B560-3C8F313B3FD1}" destId="{F3B0B6BA-E7CD-4330-9918-CA08047B30E7}" srcOrd="0" destOrd="0" parTransId="{A45899B8-0418-4A4C-A4BD-536DC99FC0FF}" sibTransId="{6F37DCA6-B962-4F32-BB9B-958211E9FE65}"/>
    <dgm:cxn modelId="{3FE778A0-9CB6-4EF6-BDA7-28A56A2A04D9}" srcId="{343E1040-D71E-45DD-B560-3C8F313B3FD1}" destId="{A8E0929E-3F58-4D76-982E-795C407F2247}" srcOrd="3" destOrd="0" parTransId="{0EAAEDCC-3EC9-456E-B3A1-6CF803266DC1}" sibTransId="{E7921541-E4BE-484A-80BF-887DFD77068F}"/>
    <dgm:cxn modelId="{0217EB31-F25A-418A-82B0-060B4BF914E0}" srcId="{343E1040-D71E-45DD-B560-3C8F313B3FD1}" destId="{CCC7CF17-8F24-4752-A5AD-F3A80A070AF1}" srcOrd="2" destOrd="0" parTransId="{69961F41-1AA8-4E6F-8B62-1677EFB4792F}" sibTransId="{16AA4991-08BF-4F2E-B89C-1A809FA4BBEB}"/>
    <dgm:cxn modelId="{5A1A262E-4C59-421D-96BB-2CB10C37322E}" srcId="{343E1040-D71E-45DD-B560-3C8F313B3FD1}" destId="{D60B7D15-2708-4B0F-A15E-070CC9159A5B}" srcOrd="1" destOrd="0" parTransId="{1116056A-A8D2-40D3-8F47-8AE5F8CA1ABB}" sibTransId="{91346739-35D8-4A8E-969D-F924C4C461A0}"/>
    <dgm:cxn modelId="{2051DBAF-F01A-4271-963D-C365BD69D6C9}" type="presParOf" srcId="{5159D955-2041-45DF-8702-BB171C7A94F5}" destId="{E5BE762F-37CA-45A2-959C-D446A14FEF21}" srcOrd="0" destOrd="0" presId="urn:microsoft.com/office/officeart/2005/8/layout/cycle3"/>
    <dgm:cxn modelId="{E7780386-FF08-4D27-8C39-9F95504BC80B}" type="presParOf" srcId="{E5BE762F-37CA-45A2-959C-D446A14FEF21}" destId="{C173DE4D-39AA-4BF5-B038-C0DE79265639}" srcOrd="0" destOrd="0" presId="urn:microsoft.com/office/officeart/2005/8/layout/cycle3"/>
    <dgm:cxn modelId="{D71072A7-17D0-450C-BF9D-B5E6EB93282A}" type="presParOf" srcId="{E5BE762F-37CA-45A2-959C-D446A14FEF21}" destId="{45ECDA69-CB63-4BD2-BECF-7578CA892ED2}" srcOrd="1" destOrd="0" presId="urn:microsoft.com/office/officeart/2005/8/layout/cycle3"/>
    <dgm:cxn modelId="{8CA14969-8464-4B5D-8072-56D488401FE7}" type="presParOf" srcId="{E5BE762F-37CA-45A2-959C-D446A14FEF21}" destId="{16A93882-C862-471F-B937-F0A7D51FDBE2}" srcOrd="2" destOrd="0" presId="urn:microsoft.com/office/officeart/2005/8/layout/cycle3"/>
    <dgm:cxn modelId="{59E08F9A-3204-49AC-B76B-DD6A3634B9C5}" type="presParOf" srcId="{E5BE762F-37CA-45A2-959C-D446A14FEF21}" destId="{464B3E4B-619D-4ED5-88F1-80285A820723}" srcOrd="3" destOrd="0" presId="urn:microsoft.com/office/officeart/2005/8/layout/cycle3"/>
    <dgm:cxn modelId="{7ECDF9F5-D8D3-46B6-BE2C-61A00C214766}" type="presParOf" srcId="{E5BE762F-37CA-45A2-959C-D446A14FEF21}" destId="{D37AFB92-4B60-4D23-BF66-6836633136E9}" srcOrd="4" destOrd="0" presId="urn:microsoft.com/office/officeart/2005/8/layout/cycle3"/>
    <dgm:cxn modelId="{6C4A9331-1DE7-4B45-BB69-7F2FC28C68E3}" type="presParOf" srcId="{E5BE762F-37CA-45A2-959C-D446A14FEF21}" destId="{EEF237A7-1A40-4B53-8734-47DB5F3C6BBA}" srcOrd="5" destOrd="0" presId="urn:microsoft.com/office/officeart/2005/8/layout/cycle3"/>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5ECDA69-CB63-4BD2-BECF-7578CA892ED2}">
      <dsp:nvSpPr>
        <dsp:cNvPr id="0" name=""/>
        <dsp:cNvSpPr/>
      </dsp:nvSpPr>
      <dsp:spPr>
        <a:xfrm>
          <a:off x="1189517" y="-112716"/>
          <a:ext cx="3740504" cy="3740504"/>
        </a:xfrm>
        <a:prstGeom prst="circularArrow">
          <a:avLst>
            <a:gd name="adj1" fmla="val 5544"/>
            <a:gd name="adj2" fmla="val 330680"/>
            <a:gd name="adj3" fmla="val 13771194"/>
            <a:gd name="adj4" fmla="val 17388844"/>
            <a:gd name="adj5" fmla="val 5757"/>
          </a:avLst>
        </a:prstGeom>
        <a:solidFill>
          <a:srgbClr val="00CC99">
            <a:tint val="40000"/>
            <a:hueOff val="0"/>
            <a:satOff val="0"/>
            <a:lumOff val="0"/>
            <a:alphaOff val="0"/>
          </a:srgbClr>
        </a:solidFill>
        <a:ln>
          <a:noFill/>
        </a:ln>
        <a:effectLst/>
      </dsp:spPr>
      <dsp:style>
        <a:lnRef idx="0">
          <a:scrgbClr r="0" g="0" b="0"/>
        </a:lnRef>
        <a:fillRef idx="1">
          <a:scrgbClr r="0" g="0" b="0"/>
        </a:fillRef>
        <a:effectRef idx="0">
          <a:scrgbClr r="0" g="0" b="0"/>
        </a:effectRef>
        <a:fontRef idx="minor"/>
      </dsp:style>
    </dsp:sp>
    <dsp:sp modelId="{C173DE4D-39AA-4BF5-B038-C0DE79265639}">
      <dsp:nvSpPr>
        <dsp:cNvPr id="0" name=""/>
        <dsp:cNvSpPr/>
      </dsp:nvSpPr>
      <dsp:spPr>
        <a:xfrm>
          <a:off x="2199209" y="-90979"/>
          <a:ext cx="1721120" cy="860560"/>
        </a:xfrm>
        <a:prstGeom prst="roundRect">
          <a:avLst/>
        </a:prstGeom>
        <a:solidFill>
          <a:srgbClr val="3333CC">
            <a:lumMod val="60000"/>
            <a:lumOff val="40000"/>
          </a:srgbClr>
        </a:solidFill>
        <a:ln w="25400" cap="flat" cmpd="sng" algn="ctr">
          <a:solidFill>
            <a:srgbClr val="FFFFFF">
              <a:hueOff val="0"/>
              <a:satOff val="0"/>
              <a:lumOff val="0"/>
              <a:alphaOff val="0"/>
            </a:srgb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s-ES_tradnl" sz="2000" kern="1200" noProof="0" dirty="0" smtClean="0">
              <a:solidFill>
                <a:srgbClr val="FFFFFF"/>
              </a:solidFill>
              <a:latin typeface="Arial"/>
              <a:ea typeface="+mn-ea"/>
              <a:cs typeface="+mn-cs"/>
            </a:rPr>
            <a:t>Hoja de ruta</a:t>
          </a:r>
        </a:p>
      </dsp:txBody>
      <dsp:txXfrm>
        <a:off x="2241218" y="-48970"/>
        <a:ext cx="1637102" cy="776542"/>
      </dsp:txXfrm>
    </dsp:sp>
    <dsp:sp modelId="{16A93882-C862-471F-B937-F0A7D51FDBE2}">
      <dsp:nvSpPr>
        <dsp:cNvPr id="0" name=""/>
        <dsp:cNvSpPr/>
      </dsp:nvSpPr>
      <dsp:spPr>
        <a:xfrm>
          <a:off x="3907861" y="1191456"/>
          <a:ext cx="1721120" cy="870310"/>
        </a:xfrm>
        <a:prstGeom prst="roundRect">
          <a:avLst/>
        </a:prstGeom>
        <a:solidFill>
          <a:srgbClr val="3333CC">
            <a:lumMod val="60000"/>
            <a:lumOff val="40000"/>
          </a:srgbClr>
        </a:solidFill>
        <a:ln w="25400" cap="flat" cmpd="sng" algn="ctr">
          <a:solidFill>
            <a:srgbClr val="FFFFFF">
              <a:hueOff val="0"/>
              <a:satOff val="0"/>
              <a:lumOff val="0"/>
              <a:alphaOff val="0"/>
            </a:srgb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s-ES_tradnl" sz="2000" kern="1200" noProof="0" dirty="0" smtClean="0">
              <a:solidFill>
                <a:srgbClr val="FFFFFF"/>
              </a:solidFill>
              <a:latin typeface="Arial"/>
              <a:ea typeface="+mn-ea"/>
              <a:cs typeface="+mn-cs"/>
            </a:rPr>
            <a:t>Análisis de país</a:t>
          </a:r>
          <a:endParaRPr lang="es-ES_tradnl" sz="1400" kern="1200" noProof="0" dirty="0">
            <a:solidFill>
              <a:srgbClr val="FFFFFF"/>
            </a:solidFill>
            <a:latin typeface="Arial"/>
            <a:ea typeface="+mn-ea"/>
            <a:cs typeface="+mn-cs"/>
          </a:endParaRPr>
        </a:p>
      </dsp:txBody>
      <dsp:txXfrm>
        <a:off x="3950346" y="1233941"/>
        <a:ext cx="1636150" cy="785340"/>
      </dsp:txXfrm>
    </dsp:sp>
    <dsp:sp modelId="{464B3E4B-619D-4ED5-88F1-80285A820723}">
      <dsp:nvSpPr>
        <dsp:cNvPr id="0" name=""/>
        <dsp:cNvSpPr/>
      </dsp:nvSpPr>
      <dsp:spPr>
        <a:xfrm>
          <a:off x="3136784" y="2835421"/>
          <a:ext cx="1721120" cy="778875"/>
        </a:xfrm>
        <a:prstGeom prst="roundRect">
          <a:avLst/>
        </a:prstGeom>
        <a:solidFill>
          <a:srgbClr val="3333CC">
            <a:lumMod val="60000"/>
            <a:lumOff val="40000"/>
          </a:srgbClr>
        </a:solidFill>
        <a:ln w="25400" cap="flat" cmpd="sng" algn="ctr">
          <a:solidFill>
            <a:srgbClr val="FFFFFF">
              <a:hueOff val="0"/>
              <a:satOff val="0"/>
              <a:lumOff val="0"/>
              <a:alphaOff val="0"/>
            </a:srgb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s-ES_tradnl" sz="2000" kern="1200" noProof="0" dirty="0" smtClean="0">
              <a:solidFill>
                <a:srgbClr val="FFFFFF"/>
              </a:solidFill>
              <a:latin typeface="Arial"/>
              <a:ea typeface="+mn-ea"/>
              <a:cs typeface="+mn-cs"/>
            </a:rPr>
            <a:t>Planificación estratégica</a:t>
          </a:r>
          <a:endParaRPr lang="es-ES_tradnl" sz="1400" kern="1200" noProof="0" dirty="0">
            <a:solidFill>
              <a:srgbClr val="FFFFFF"/>
            </a:solidFill>
            <a:latin typeface="Arial"/>
            <a:ea typeface="+mn-ea"/>
            <a:cs typeface="+mn-cs"/>
          </a:endParaRPr>
        </a:p>
      </dsp:txBody>
      <dsp:txXfrm>
        <a:off x="3174806" y="2873443"/>
        <a:ext cx="1645076" cy="702831"/>
      </dsp:txXfrm>
    </dsp:sp>
    <dsp:sp modelId="{D37AFB92-4B60-4D23-BF66-6836633136E9}">
      <dsp:nvSpPr>
        <dsp:cNvPr id="0" name=""/>
        <dsp:cNvSpPr/>
      </dsp:nvSpPr>
      <dsp:spPr>
        <a:xfrm>
          <a:off x="808327" y="2246520"/>
          <a:ext cx="1721120" cy="1225885"/>
        </a:xfrm>
        <a:prstGeom prst="roundRect">
          <a:avLst/>
        </a:prstGeom>
        <a:solidFill>
          <a:srgbClr val="3333CC">
            <a:lumMod val="20000"/>
            <a:lumOff val="80000"/>
          </a:srgbClr>
        </a:solidFill>
        <a:ln w="25400" cap="flat" cmpd="sng" algn="ctr">
          <a:solidFill>
            <a:srgbClr val="FFFFFF">
              <a:hueOff val="0"/>
              <a:satOff val="0"/>
              <a:lumOff val="0"/>
              <a:alphaOff val="0"/>
            </a:srgb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s-ES_tradnl" sz="1600" kern="1200" noProof="0" dirty="0" smtClean="0">
              <a:solidFill>
                <a:srgbClr val="000000"/>
              </a:solidFill>
              <a:latin typeface="Arial"/>
              <a:ea typeface="+mn-ea"/>
              <a:cs typeface="+mn-cs"/>
            </a:rPr>
            <a:t>Planificación y ejecución de programas</a:t>
          </a:r>
          <a:endParaRPr lang="es-ES_tradnl" sz="1600" kern="1200" noProof="0" dirty="0">
            <a:solidFill>
              <a:srgbClr val="000000"/>
            </a:solidFill>
            <a:latin typeface="Arial"/>
            <a:ea typeface="+mn-ea"/>
            <a:cs typeface="+mn-cs"/>
          </a:endParaRPr>
        </a:p>
      </dsp:txBody>
      <dsp:txXfrm>
        <a:off x="868170" y="2306363"/>
        <a:ext cx="1601434" cy="1106199"/>
      </dsp:txXfrm>
    </dsp:sp>
    <dsp:sp modelId="{EEF237A7-1A40-4B53-8734-47DB5F3C6BBA}">
      <dsp:nvSpPr>
        <dsp:cNvPr id="0" name=""/>
        <dsp:cNvSpPr/>
      </dsp:nvSpPr>
      <dsp:spPr>
        <a:xfrm>
          <a:off x="682181" y="1011205"/>
          <a:ext cx="1721120" cy="860560"/>
        </a:xfrm>
        <a:prstGeom prst="roundRect">
          <a:avLst/>
        </a:prstGeom>
        <a:solidFill>
          <a:srgbClr val="3333CC">
            <a:lumMod val="60000"/>
            <a:lumOff val="40000"/>
          </a:srgbClr>
        </a:solidFill>
        <a:ln w="25400" cap="flat" cmpd="sng" algn="ctr">
          <a:solidFill>
            <a:srgbClr val="FFFFFF">
              <a:hueOff val="0"/>
              <a:satOff val="0"/>
              <a:lumOff val="0"/>
              <a:alphaOff val="0"/>
            </a:srgb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s-ES_tradnl" sz="2000" kern="1200" noProof="0" dirty="0" smtClean="0">
              <a:solidFill>
                <a:srgbClr val="FFFFFF"/>
              </a:solidFill>
              <a:latin typeface="Arial"/>
              <a:ea typeface="+mn-ea"/>
              <a:cs typeface="+mn-cs"/>
            </a:rPr>
            <a:t>Monitoreo y evaluación</a:t>
          </a:r>
          <a:endParaRPr lang="es-ES_tradnl" sz="2000" kern="1200" noProof="0" dirty="0">
            <a:solidFill>
              <a:srgbClr val="FFFFFF"/>
            </a:solidFill>
            <a:latin typeface="Arial"/>
            <a:ea typeface="+mn-ea"/>
            <a:cs typeface="+mn-cs"/>
          </a:endParaRPr>
        </a:p>
      </dsp:txBody>
      <dsp:txXfrm>
        <a:off x="724190" y="1053214"/>
        <a:ext cx="1637102" cy="776542"/>
      </dsp:txXfrm>
    </dsp:sp>
  </dsp:spTree>
</dsp:drawing>
</file>

<file path=ppt/diagrams/layout1.xml><?xml version="1.0" encoding="utf-8"?>
<dgm:layoutDef xmlns:dgm="http://schemas.openxmlformats.org/drawingml/2006/diagram" xmlns:a="http://schemas.openxmlformats.org/drawingml/2006/main" uniqueId="urn:microsoft.com/office/officeart/2005/8/layout/cycle3">
  <dgm:title val=""/>
  <dgm:desc val=""/>
  <dgm:catLst>
    <dgm:cat type="cycle" pri="5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Name0">
    <dgm:varLst>
      <dgm:dir/>
      <dgm:resizeHandles val="exact"/>
    </dgm:varLst>
    <dgm:choose name="Name1">
      <dgm:if name="Name2" axis="ch" ptType="node" func="cnt" op="equ" val="2">
        <dgm:alg type="composite">
          <dgm:param type="ar" val="0.9"/>
        </dgm:alg>
        <dgm:shape xmlns:r="http://schemas.openxmlformats.org/officeDocument/2006/relationships" r:blip="">
          <dgm:adjLst/>
        </dgm:shape>
        <dgm:presOf/>
        <dgm:constrLst>
          <dgm:constr type="primFontSz" for="ch" ptType="node" op="equ" val="65"/>
          <dgm:constr type="ctrX" for="ch" forName="node1" refType="w" fact="0.5"/>
          <dgm:constr type="t" for="ch" forName="node1"/>
          <dgm:constr type="w" for="ch" forName="node1" refType="w" fact="0.8"/>
          <dgm:constr type="h" for="ch" forName="node1" refType="w" refFor="ch" refForName="node1" fact="0.5"/>
          <dgm:constr type="ctrX" for="ch" forName="sibTrans" refType="w" fact="0.5"/>
          <dgm:constr type="t" for="ch" forName="sibTrans"/>
          <dgm:constr type="w" for="ch" forName="sibTrans" refType="w" fact="0.8"/>
          <dgm:constr type="h" for="ch" forName="sibTrans" refType="w" refFor="ch" refForName="node1" fact="0.5"/>
          <dgm:constr type="userA" for="ch" forName="sibTrans" refType="w" fact="1.07"/>
          <dgm:constr type="ctrX" for="ch" forName="node2" refType="w" fact="0.5"/>
          <dgm:constr type="b" for="ch" forName="node2" refType="h"/>
          <dgm:constr type="w" for="ch" forName="node2" refType="w" fact="0.8"/>
          <dgm:constr type="h" for="ch" forName="node2" refType="w" refFor="ch" refForName="node1" fact="0.5"/>
          <dgm:constr type="l" for="ch" forName="sp1"/>
          <dgm:constr type="t" for="ch" forName="sp1" refType="h" fact="0.5"/>
          <dgm:constr type="w" for="ch" forName="sp1" val="1"/>
          <dgm:constr type="h" for="ch" forName="sp1" val="1"/>
          <dgm:constr type="r" for="ch" forName="sp2" refType="w"/>
          <dgm:constr type="t" for="ch" forName="sp2" refType="h" fact="0.5"/>
          <dgm:constr type="w" for="ch" forName="sp2" val="1"/>
          <dgm:constr type="h" for="ch" forName="sp2" val="1"/>
        </dgm:constrLst>
        <dgm:ruleLst/>
      </dgm:if>
      <dgm:else name="Name3">
        <dgm:alg type="composite"/>
        <dgm:shape xmlns:r="http://schemas.openxmlformats.org/officeDocument/2006/relationships" r:blip="">
          <dgm:adjLst/>
        </dgm:shape>
        <dgm:presOf/>
        <dgm:constrLst>
          <dgm:constr type="primFontSz" for="ch" ptType="node" op="equ" val="65"/>
        </dgm:constrLst>
        <dgm:ruleLst/>
      </dgm:else>
    </dgm:choose>
    <dgm:choose name="Name4">
      <dgm:if name="Name5" axis="ch" ptType="node" func="cnt" op="equ" val="2">
        <dgm:layoutNode name="node1">
          <dgm:varLst>
            <dgm:bulletEnabled val="1"/>
          </dgm:varLst>
          <dgm:alg type="tx"/>
          <dgm:shape xmlns:r="http://schemas.openxmlformats.org/officeDocument/2006/relationships" type="roundRect" r:blip="">
            <dgm:adjLst/>
          </dgm:shape>
          <dgm:presOf axis="ch desOrSelf" ptType="node node" st="1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sibTrans" styleLbl="bgShp">
          <dgm:choose name="Name6">
            <dgm:if name="Name7" func="var" arg="dir" op="equ" val="norm">
              <dgm:alg type="conn">
                <dgm:param type="connRout" val="longCurve"/>
                <dgm:param type="begPts" val="midR"/>
                <dgm:param type="endPts" val="midL"/>
                <dgm:param type="dstNode" val="node1"/>
              </dgm:alg>
              <dgm:shape xmlns:r="http://schemas.openxmlformats.org/officeDocument/2006/relationships" type="conn" r:blip="" zOrderOff="-2">
                <dgm:adjLst/>
              </dgm:shape>
              <dgm:presOf axis="ch" ptType="sibTrans"/>
              <dgm:constrLst>
                <dgm:constr type="userA"/>
                <dgm:constr type="diam" refType="userA" fact="-1"/>
                <dgm:constr type="wArH" refType="userA" fact="0.05"/>
                <dgm:constr type="hArH" refType="userA" fact="0.1"/>
                <dgm:constr type="stemThick" refType="userA" fact="0.06"/>
                <dgm:constr type="begPad" refType="connDist" fact="-0.2"/>
                <dgm:constr type="endPad" refType="connDist" fact="0.05"/>
              </dgm:constrLst>
            </dgm:if>
            <dgm:else name="Name8">
              <dgm:alg type="conn">
                <dgm:param type="connRout" val="longCurve"/>
                <dgm:param type="begPts" val="midL"/>
                <dgm:param type="endPts" val="midR"/>
                <dgm:param type="dstNode" val="node1"/>
              </dgm:alg>
              <dgm:shape xmlns:r="http://schemas.openxmlformats.org/officeDocument/2006/relationships" type="conn" r:blip="" zOrderOff="-2">
                <dgm:adjLst/>
              </dgm:shape>
              <dgm:presOf axis="ch" ptType="sibTrans"/>
              <dgm:constrLst>
                <dgm:constr type="userA"/>
                <dgm:constr type="diam" refType="userA"/>
                <dgm:constr type="wArH" refType="userA" fact="0.05"/>
                <dgm:constr type="hArH" refType="userA" fact="0.1"/>
                <dgm:constr type="stemThick" refType="userA" fact="0.06"/>
                <dgm:constr type="begPad" refType="connDist" fact="-0.2"/>
                <dgm:constr type="endPad" refType="connDist" fact="0.05"/>
              </dgm:constrLst>
            </dgm:else>
          </dgm:choose>
          <dgm:ruleLst/>
        </dgm:layoutNode>
        <dgm:layoutNode name="node2">
          <dgm:varLst>
            <dgm:bulletEnabled val="1"/>
          </dgm:varLst>
          <dgm:alg type="tx"/>
          <dgm:shape xmlns:r="http://schemas.openxmlformats.org/officeDocument/2006/relationships" type="roundRect" r:blip="">
            <dgm:adjLst/>
          </dgm:shape>
          <dgm:presOf axis="ch desOrSelf" ptType="node node" st="2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sp1">
          <dgm:alg type="sp"/>
          <dgm:shape xmlns:r="http://schemas.openxmlformats.org/officeDocument/2006/relationships" r:blip="">
            <dgm:adjLst/>
          </dgm:shape>
          <dgm:presOf/>
          <dgm:constrLst/>
          <dgm:ruleLst/>
        </dgm:layoutNode>
        <dgm:layoutNode name="sp2">
          <dgm:alg type="sp"/>
          <dgm:shape xmlns:r="http://schemas.openxmlformats.org/officeDocument/2006/relationships" r:blip="">
            <dgm:adjLst/>
          </dgm:shape>
          <dgm:presOf/>
          <dgm:constrLst/>
          <dgm:ruleLst/>
        </dgm:layoutNode>
      </dgm:if>
      <dgm:else name="Name9">
        <dgm:layoutNode name="cycle">
          <dgm:choose name="Name10">
            <dgm:if name="Name11" func="var" arg="dir" op="equ" val="norm">
              <dgm:alg type="cycle">
                <dgm:param type="stAng" val="0"/>
                <dgm:param type="spanAng" val="360"/>
              </dgm:alg>
              <dgm:shape xmlns:r="http://schemas.openxmlformats.org/officeDocument/2006/relationships" r:blip="">
                <dgm:adjLst/>
              </dgm:shape>
              <dgm:presOf/>
              <dgm:constrLst>
                <dgm:constr type="diam" refType="w"/>
                <dgm:constr type="w" for="ch" ptType="node" refType="w"/>
                <dgm:constr type="sibSp" val="15"/>
                <dgm:constr type="userA" for="ch" ptType="sibTrans" refType="diam" op="equ" fact="-1"/>
                <dgm:constr type="wArH" for="ch" ptType="sibTrans" refType="diam" op="equ" fact="0.05"/>
                <dgm:constr type="hArH" for="ch" ptType="sibTrans" refType="diam" op="equ" fact="0.1"/>
                <dgm:constr type="stemThick" for="ch" ptType="sibTrans" refType="diam" op="equ" fact="0.065"/>
                <dgm:constr type="primFontSz" for="ch" ptType="node" op="equ"/>
              </dgm:constrLst>
            </dgm:if>
            <dgm:else name="Name12">
              <dgm:alg type="cycle">
                <dgm:param type="stAng" val="0"/>
                <dgm:param type="spanAng" val="-360"/>
              </dgm:alg>
              <dgm:shape xmlns:r="http://schemas.openxmlformats.org/officeDocument/2006/relationships" r:blip="">
                <dgm:adjLst/>
              </dgm:shape>
              <dgm:presOf/>
              <dgm:constrLst>
                <dgm:constr type="diam" refType="w"/>
                <dgm:constr type="w" for="ch" ptType="node" refType="w"/>
                <dgm:constr type="sibSp" val="15"/>
                <dgm:constr type="userA" for="ch" ptType="sibTrans" refType="diam" op="equ"/>
                <dgm:constr type="wArH" for="ch" ptType="sibTrans" refType="diam" op="equ" fact="0.05"/>
                <dgm:constr type="hArH" for="ch" ptType="sibTrans" refType="diam" op="equ" fact="0.1"/>
                <dgm:constr type="stemThick" for="ch" ptType="sibTrans" refType="diam" op="equ" fact="0.065"/>
                <dgm:constr type="primFontSz" for="ch" ptType="node" op="equ"/>
              </dgm:constrLst>
            </dgm:else>
          </dgm:choose>
          <dgm:ruleLst/>
          <dgm:forEach name="nodesFirstNodeForEach" axis="ch" ptType="node" cnt="1">
            <dgm:layoutNode name="nodeFirstNode">
              <dgm:varLst>
                <dgm:bulletEnabled val="1"/>
              </dgm:varLst>
              <dgm:alg type="tx"/>
              <dgm:shape xmlns:r="http://schemas.openxmlformats.org/officeDocument/2006/relationships" type="roundRect" r:blip="">
                <dgm:adjLst/>
              </dgm:shape>
              <dgm:presOf axis="desOrSelf" ptType="node"/>
              <dgm:constrLst>
                <dgm:constr type="h" refType="w" fact="0.5"/>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forEach name="sibTransForEach" axis="followSib" ptType="sibTrans" cnt="1">
              <dgm:layoutNode name="sibTransFirstNode" styleLbl="bgShp">
                <dgm:choose name="Name13">
                  <dgm:if name="Name14" func="var" arg="dir" op="equ" val="norm">
                    <dgm:alg type="conn">
                      <dgm:param type="connRout" val="longCurve"/>
                      <dgm:param type="begPts" val="midR"/>
                      <dgm:param type="endPts" val="midL"/>
                      <dgm:param type="dstNode" val="nodeFirstNode"/>
                    </dgm:alg>
                  </dgm:if>
                  <dgm:else name="Name15">
                    <dgm:alg type="conn">
                      <dgm:param type="connRout" val="longCurve"/>
                      <dgm:param type="begPts" val="midL"/>
                      <dgm:param type="endPts" val="midR"/>
                      <dgm:param type="dstNode" val="nodeFirstNode"/>
                    </dgm:alg>
                  </dgm:else>
                </dgm:choose>
                <dgm:shape xmlns:r="http://schemas.openxmlformats.org/officeDocument/2006/relationships" type="conn" r:blip="" zOrderOff="-2">
                  <dgm:adjLst/>
                </dgm:shape>
                <dgm:presOf axis="self"/>
                <dgm:choose name="Name16">
                  <dgm:if name="Name17" axis="par ch" ptType="doc node" func="cnt" op="equ" val="3">
                    <dgm:constrLst>
                      <dgm:constr type="userA"/>
                      <dgm:constr type="diam" refType="userA" fact="1.01"/>
                      <dgm:constr type="begPad" refType="connDist" fact="-0.2"/>
                      <dgm:constr type="endPad" refType="connDist" fact="0.05"/>
                    </dgm:constrLst>
                  </dgm:if>
                  <dgm:if name="Name18" axis="par ch" ptType="doc node" func="cnt" op="equ" val="4">
                    <dgm:constrLst>
                      <dgm:constr type="userA"/>
                      <dgm:constr type="diam" refType="userA" fact="1.26"/>
                      <dgm:constr type="begPad" refType="connDist" fact="-0.2"/>
                      <dgm:constr type="endPad" refType="connDist" fact="0.05"/>
                    </dgm:constrLst>
                  </dgm:if>
                  <dgm:if name="Name19" axis="par ch" ptType="doc node" func="cnt" op="equ" val="5">
                    <dgm:constrLst>
                      <dgm:constr type="userA"/>
                      <dgm:constr type="diam" refType="userA" fact="1.04"/>
                      <dgm:constr type="begPad" refType="connDist" fact="-0.2"/>
                      <dgm:constr type="endPad" refType="connDist" fact="0.05"/>
                    </dgm:constrLst>
                  </dgm:if>
                  <dgm:if name="Name20" axis="par ch" ptType="doc node" func="cnt" op="equ" val="6">
                    <dgm:constrLst>
                      <dgm:constr type="userA"/>
                      <dgm:constr type="diam" refType="userA" fact="1.1"/>
                      <dgm:constr type="begPad" refType="connDist" fact="-0.2"/>
                      <dgm:constr type="endPad" refType="connDist" fact="0.05"/>
                    </dgm:constrLst>
                  </dgm:if>
                  <dgm:else name="Name21">
                    <dgm:constrLst>
                      <dgm:constr type="userA"/>
                      <dgm:constr type="diam" refType="userA" fact="1.04"/>
                      <dgm:constr type="begPad" refType="connDist" fact="-0.2"/>
                      <dgm:constr type="endPad" refType="connDist" fact="0.05"/>
                    </dgm:constrLst>
                  </dgm:else>
                </dgm:choose>
                <dgm:ruleLst/>
              </dgm:layoutNode>
            </dgm:forEach>
          </dgm:forEach>
          <dgm:forEach name="followingNodesForEach" axis="ch" ptType="node" st="2">
            <dgm:layoutNode name="nodeFollowingNodes">
              <dgm:varLst>
                <dgm:bulletEnabled val="1"/>
              </dgm:varLst>
              <dgm:alg type="tx"/>
              <dgm:shape xmlns:r="http://schemas.openxmlformats.org/officeDocument/2006/relationships" type="roundRect" r:blip="">
                <dgm:adjLst/>
              </dgm:shape>
              <dgm:presOf axis="desOrSelf" ptType="node"/>
              <dgm:constrLst>
                <dgm:constr type="h" refType="w" fact="0.5"/>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forEach>
        </dgm:layoutNode>
      </dgm:else>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2">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386" name="Rectangle 2"/>
          <p:cNvSpPr>
            <a:spLocks noGrp="1" noChangeArrowheads="1"/>
          </p:cNvSpPr>
          <p:nvPr>
            <p:ph type="hdr" sz="quarter"/>
          </p:nvPr>
        </p:nvSpPr>
        <p:spPr bwMode="auto">
          <a:xfrm>
            <a:off x="0" y="0"/>
            <a:ext cx="3038475" cy="46513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Calibri" pitchFamily="34" charset="0"/>
                <a:cs typeface="+mn-cs"/>
              </a:defRPr>
            </a:lvl1pPr>
          </a:lstStyle>
          <a:p>
            <a:pPr>
              <a:defRPr/>
            </a:pPr>
            <a:endParaRPr lang="en-US"/>
          </a:p>
        </p:txBody>
      </p:sp>
      <p:sp>
        <p:nvSpPr>
          <p:cNvPr id="16387" name="Rectangle 3"/>
          <p:cNvSpPr>
            <a:spLocks noGrp="1" noChangeArrowheads="1"/>
          </p:cNvSpPr>
          <p:nvPr>
            <p:ph type="dt" idx="1"/>
          </p:nvPr>
        </p:nvSpPr>
        <p:spPr bwMode="auto">
          <a:xfrm>
            <a:off x="3970338" y="0"/>
            <a:ext cx="3038475" cy="46513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Calibri" pitchFamily="34" charset="0"/>
                <a:cs typeface="+mn-cs"/>
              </a:defRPr>
            </a:lvl1pPr>
          </a:lstStyle>
          <a:p>
            <a:pPr>
              <a:defRPr/>
            </a:pPr>
            <a:fld id="{5D379BBA-D1D3-410B-976A-1A5E79A0BEE9}" type="datetimeFigureOut">
              <a:rPr lang="en-US"/>
              <a:pPr>
                <a:defRPr/>
              </a:pPr>
              <a:t>7/5/2011</a:t>
            </a:fld>
            <a:endParaRPr lang="en-US"/>
          </a:p>
        </p:txBody>
      </p:sp>
      <p:sp>
        <p:nvSpPr>
          <p:cNvPr id="13316" name="Rectangle 4"/>
          <p:cNvSpPr>
            <a:spLocks noGrp="1" noRot="1" noChangeAspect="1" noChangeArrowheads="1" noTextEdit="1"/>
          </p:cNvSpPr>
          <p:nvPr>
            <p:ph type="sldImg" idx="2"/>
          </p:nvPr>
        </p:nvSpPr>
        <p:spPr bwMode="auto">
          <a:xfrm>
            <a:off x="1181100" y="696913"/>
            <a:ext cx="4648200" cy="3486150"/>
          </a:xfrm>
          <a:prstGeom prst="rect">
            <a:avLst/>
          </a:prstGeom>
          <a:noFill/>
          <a:ln w="9525">
            <a:solidFill>
              <a:srgbClr val="000000"/>
            </a:solidFill>
            <a:miter lim="800000"/>
            <a:headEnd/>
            <a:tailEnd/>
          </a:ln>
        </p:spPr>
      </p:sp>
      <p:sp>
        <p:nvSpPr>
          <p:cNvPr id="16389" name="Rectangle 5"/>
          <p:cNvSpPr>
            <a:spLocks noGrp="1" noChangeArrowheads="1"/>
          </p:cNvSpPr>
          <p:nvPr>
            <p:ph type="body" sz="quarter" idx="3"/>
          </p:nvPr>
        </p:nvSpPr>
        <p:spPr bwMode="auto">
          <a:xfrm>
            <a:off x="700088" y="4414838"/>
            <a:ext cx="5610225" cy="41846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16390" name="Rectangle 6"/>
          <p:cNvSpPr>
            <a:spLocks noGrp="1" noChangeArrowheads="1"/>
          </p:cNvSpPr>
          <p:nvPr>
            <p:ph type="ftr" sz="quarter" idx="4"/>
          </p:nvPr>
        </p:nvSpPr>
        <p:spPr bwMode="auto">
          <a:xfrm>
            <a:off x="0" y="8829675"/>
            <a:ext cx="3038475" cy="465138"/>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Calibri" pitchFamily="34" charset="0"/>
                <a:cs typeface="+mn-cs"/>
              </a:defRPr>
            </a:lvl1pPr>
          </a:lstStyle>
          <a:p>
            <a:pPr>
              <a:defRPr/>
            </a:pPr>
            <a:endParaRPr lang="en-US"/>
          </a:p>
        </p:txBody>
      </p:sp>
      <p:sp>
        <p:nvSpPr>
          <p:cNvPr id="16391" name="Rectangle 7"/>
          <p:cNvSpPr>
            <a:spLocks noGrp="1" noChangeArrowheads="1"/>
          </p:cNvSpPr>
          <p:nvPr>
            <p:ph type="sldNum" sz="quarter" idx="5"/>
          </p:nvPr>
        </p:nvSpPr>
        <p:spPr bwMode="auto">
          <a:xfrm>
            <a:off x="3970338" y="8829675"/>
            <a:ext cx="3038475" cy="465138"/>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Calibri" pitchFamily="34" charset="0"/>
                <a:cs typeface="+mn-cs"/>
              </a:defRPr>
            </a:lvl1pPr>
          </a:lstStyle>
          <a:p>
            <a:pPr>
              <a:defRPr/>
            </a:pPr>
            <a:fld id="{2B9C1D0D-2917-46DF-AE0C-DC1D9067735B}" type="slidenum">
              <a:rPr lang="en-US"/>
              <a:pPr>
                <a:defRPr/>
              </a:pPr>
              <a:t>‹#›</a:t>
            </a:fld>
            <a:endParaRPr lang="en-US"/>
          </a:p>
        </p:txBody>
      </p:sp>
    </p:spTree>
    <p:extLst>
      <p:ext uri="{BB962C8B-B14F-4D97-AF65-F5344CB8AC3E}">
        <p14:creationId xmlns:p14="http://schemas.microsoft.com/office/powerpoint/2010/main" val="3192604815"/>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Calibri"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Calibri"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Calibri"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Calibri"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Calibri"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Slide Image Placeholder 1"/>
          <p:cNvSpPr>
            <a:spLocks noGrp="1" noRot="1" noChangeAspect="1" noTextEdit="1"/>
          </p:cNvSpPr>
          <p:nvPr>
            <p:ph type="sldImg"/>
          </p:nvPr>
        </p:nvSpPr>
        <p:spPr>
          <a:ln/>
        </p:spPr>
      </p:sp>
      <p:sp>
        <p:nvSpPr>
          <p:cNvPr id="15362" name="Notes Placeholder 2"/>
          <p:cNvSpPr>
            <a:spLocks noGrp="1"/>
          </p:cNvSpPr>
          <p:nvPr>
            <p:ph type="body" idx="1"/>
          </p:nvPr>
        </p:nvSpPr>
        <p:spPr>
          <a:noFill/>
          <a:ln/>
        </p:spPr>
        <p:txBody>
          <a:bodyPr/>
          <a:lstStyle/>
          <a:p>
            <a:r>
              <a:rPr lang="en-CA" smtClean="0">
                <a:ea typeface="ＭＳ Ｐゴシック"/>
                <a:cs typeface="ＭＳ Ｐゴシック"/>
              </a:rPr>
              <a:t>Important: The 2 cards for National Development Planning and National Development Plan look different because they are </a:t>
            </a:r>
            <a:r>
              <a:rPr lang="en-CA" u="sng" smtClean="0">
                <a:ea typeface="ＭＳ Ｐゴシック"/>
                <a:cs typeface="ＭＳ Ｐゴシック"/>
              </a:rPr>
              <a:t>not</a:t>
            </a:r>
            <a:r>
              <a:rPr lang="en-CA" smtClean="0">
                <a:ea typeface="ＭＳ Ｐゴシック"/>
                <a:cs typeface="ＭＳ Ｐゴシック"/>
              </a:rPr>
              <a:t> elements of the UNDAF process – rather they inform the UNDAF process. They are at the centre of the process, because the UNDAF Road Map and the UNDAF should align with, and respond to, National planning processes and priorities in the National Development Plan. </a:t>
            </a:r>
          </a:p>
        </p:txBody>
      </p:sp>
      <p:sp>
        <p:nvSpPr>
          <p:cNvPr id="70660" name="Slide Number Placeholder 3"/>
          <p:cNvSpPr>
            <a:spLocks noGrp="1"/>
          </p:cNvSpPr>
          <p:nvPr>
            <p:ph type="sldNum" sz="quarter" idx="5"/>
          </p:nvPr>
        </p:nvSpPr>
        <p:spPr/>
        <p:txBody>
          <a:bodyPr/>
          <a:lstStyle/>
          <a:p>
            <a:pPr>
              <a:defRPr/>
            </a:pPr>
            <a:fld id="{1ABDCB3A-718D-44A7-9996-0BEA266B6927}" type="slidenum">
              <a:rPr lang="en-US"/>
              <a:pPr>
                <a:defRPr/>
              </a:pPr>
              <a:t>1</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lvl1pPr>
              <a:defRPr/>
            </a:lvl1pPr>
          </a:lstStyle>
          <a:p>
            <a:pPr>
              <a:defRPr/>
            </a:pPr>
            <a:fld id="{48D2C801-B70E-47EA-A05D-DB51027D6ABC}" type="datetimeFigureOut">
              <a:rPr lang="en-GB"/>
              <a:pPr>
                <a:defRPr/>
              </a:pPr>
              <a:t>05/07/2011</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A1E8F14C-08CB-4A81-A894-EAC235B3549F}" type="slidenum">
              <a:rPr lang="en-GB"/>
              <a:pPr>
                <a:defRPr/>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pPr>
              <a:defRPr/>
            </a:pPr>
            <a:fld id="{F6BBE28F-072C-4BA7-B325-B4AED6D78669}" type="datetimeFigureOut">
              <a:rPr lang="en-GB"/>
              <a:pPr>
                <a:defRPr/>
              </a:pPr>
              <a:t>05/07/2011</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841C4DF4-4F76-4772-A14F-3384216E9769}" type="slidenum">
              <a:rPr lang="en-GB"/>
              <a:pPr>
                <a:defRPr/>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pPr>
              <a:defRPr/>
            </a:pPr>
            <a:fld id="{0D4EBA72-69FB-4895-9023-8DFAD6E6C6CB}" type="datetimeFigureOut">
              <a:rPr lang="en-GB"/>
              <a:pPr>
                <a:defRPr/>
              </a:pPr>
              <a:t>05/07/2011</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7A765C99-3B00-4C6D-B00A-A25FA020664D}" type="slidenum">
              <a:rPr lang="en-GB"/>
              <a:pPr>
                <a:defRPr/>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pPr>
              <a:defRPr/>
            </a:pPr>
            <a:fld id="{010DF8AE-1631-482B-8CFE-F4DF4E2AF9A9}" type="datetimeFigureOut">
              <a:rPr lang="en-GB"/>
              <a:pPr>
                <a:defRPr/>
              </a:pPr>
              <a:t>05/07/2011</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D6A2FCCD-998B-45D3-8004-C937F4A60DB8}" type="slidenum">
              <a:rPr lang="en-GB"/>
              <a:pPr>
                <a:defRPr/>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5681F97B-9DD4-419E-971B-3BFE674E41F2}" type="datetimeFigureOut">
              <a:rPr lang="en-GB"/>
              <a:pPr>
                <a:defRPr/>
              </a:pPr>
              <a:t>05/07/2011</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779CD6D9-D442-4523-A797-A3A9419E88D3}" type="slidenum">
              <a:rPr lang="en-GB"/>
              <a:pPr>
                <a:defRPr/>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3"/>
          <p:cNvSpPr>
            <a:spLocks noGrp="1"/>
          </p:cNvSpPr>
          <p:nvPr>
            <p:ph type="dt" sz="half" idx="10"/>
          </p:nvPr>
        </p:nvSpPr>
        <p:spPr/>
        <p:txBody>
          <a:bodyPr/>
          <a:lstStyle>
            <a:lvl1pPr>
              <a:defRPr/>
            </a:lvl1pPr>
          </a:lstStyle>
          <a:p>
            <a:pPr>
              <a:defRPr/>
            </a:pPr>
            <a:fld id="{596C4D31-B9B3-4019-9E61-E8ED9AE90F63}" type="datetimeFigureOut">
              <a:rPr lang="en-GB"/>
              <a:pPr>
                <a:defRPr/>
              </a:pPr>
              <a:t>05/07/2011</a:t>
            </a:fld>
            <a:endParaRPr lang="en-GB"/>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C6A3E7CC-674A-4B02-8717-3FBB2990ADA6}"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3"/>
          <p:cNvSpPr>
            <a:spLocks noGrp="1"/>
          </p:cNvSpPr>
          <p:nvPr>
            <p:ph type="dt" sz="half" idx="10"/>
          </p:nvPr>
        </p:nvSpPr>
        <p:spPr/>
        <p:txBody>
          <a:bodyPr/>
          <a:lstStyle>
            <a:lvl1pPr>
              <a:defRPr/>
            </a:lvl1pPr>
          </a:lstStyle>
          <a:p>
            <a:pPr>
              <a:defRPr/>
            </a:pPr>
            <a:fld id="{983C346E-A13C-4CCF-B5FB-0F9C32A46A98}" type="datetimeFigureOut">
              <a:rPr lang="en-GB"/>
              <a:pPr>
                <a:defRPr/>
              </a:pPr>
              <a:t>05/07/2011</a:t>
            </a:fld>
            <a:endParaRPr lang="en-GB"/>
          </a:p>
        </p:txBody>
      </p:sp>
      <p:sp>
        <p:nvSpPr>
          <p:cNvPr id="8" name="Footer Placeholder 4"/>
          <p:cNvSpPr>
            <a:spLocks noGrp="1"/>
          </p:cNvSpPr>
          <p:nvPr>
            <p:ph type="ftr" sz="quarter" idx="11"/>
          </p:nvPr>
        </p:nvSpPr>
        <p:spPr/>
        <p:txBody>
          <a:bodyPr/>
          <a:lstStyle>
            <a:lvl1pPr>
              <a:defRPr/>
            </a:lvl1pPr>
          </a:lstStyle>
          <a:p>
            <a:pPr>
              <a:defRPr/>
            </a:pPr>
            <a:endParaRPr lang="en-GB"/>
          </a:p>
        </p:txBody>
      </p:sp>
      <p:sp>
        <p:nvSpPr>
          <p:cNvPr id="9" name="Slide Number Placeholder 5"/>
          <p:cNvSpPr>
            <a:spLocks noGrp="1"/>
          </p:cNvSpPr>
          <p:nvPr>
            <p:ph type="sldNum" sz="quarter" idx="12"/>
          </p:nvPr>
        </p:nvSpPr>
        <p:spPr/>
        <p:txBody>
          <a:bodyPr/>
          <a:lstStyle>
            <a:lvl1pPr>
              <a:defRPr/>
            </a:lvl1pPr>
          </a:lstStyle>
          <a:p>
            <a:pPr>
              <a:defRPr/>
            </a:pPr>
            <a:fld id="{868CB88D-4B03-4B7B-A26D-D9CC3C545C64}"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3"/>
          <p:cNvSpPr>
            <a:spLocks noGrp="1"/>
          </p:cNvSpPr>
          <p:nvPr>
            <p:ph type="dt" sz="half" idx="10"/>
          </p:nvPr>
        </p:nvSpPr>
        <p:spPr/>
        <p:txBody>
          <a:bodyPr/>
          <a:lstStyle>
            <a:lvl1pPr>
              <a:defRPr/>
            </a:lvl1pPr>
          </a:lstStyle>
          <a:p>
            <a:pPr>
              <a:defRPr/>
            </a:pPr>
            <a:fld id="{3156766F-E0E7-416D-B396-C19B1149874F}" type="datetimeFigureOut">
              <a:rPr lang="en-GB"/>
              <a:pPr>
                <a:defRPr/>
              </a:pPr>
              <a:t>05/07/2011</a:t>
            </a:fld>
            <a:endParaRPr lang="en-GB"/>
          </a:p>
        </p:txBody>
      </p:sp>
      <p:sp>
        <p:nvSpPr>
          <p:cNvPr id="4" name="Footer Placeholder 4"/>
          <p:cNvSpPr>
            <a:spLocks noGrp="1"/>
          </p:cNvSpPr>
          <p:nvPr>
            <p:ph type="ftr" sz="quarter" idx="11"/>
          </p:nvPr>
        </p:nvSpPr>
        <p:spPr/>
        <p:txBody>
          <a:bodyPr/>
          <a:lstStyle>
            <a:lvl1pPr>
              <a:defRPr/>
            </a:lvl1pPr>
          </a:lstStyle>
          <a:p>
            <a:pPr>
              <a:defRPr/>
            </a:pPr>
            <a:endParaRPr lang="en-GB"/>
          </a:p>
        </p:txBody>
      </p:sp>
      <p:sp>
        <p:nvSpPr>
          <p:cNvPr id="5" name="Slide Number Placeholder 5"/>
          <p:cNvSpPr>
            <a:spLocks noGrp="1"/>
          </p:cNvSpPr>
          <p:nvPr>
            <p:ph type="sldNum" sz="quarter" idx="12"/>
          </p:nvPr>
        </p:nvSpPr>
        <p:spPr/>
        <p:txBody>
          <a:bodyPr/>
          <a:lstStyle>
            <a:lvl1pPr>
              <a:defRPr/>
            </a:lvl1pPr>
          </a:lstStyle>
          <a:p>
            <a:pPr>
              <a:defRPr/>
            </a:pPr>
            <a:fld id="{5ED32DA1-0F91-43D9-8F13-959B855B9E2F}" type="slidenum">
              <a:rPr lang="en-GB"/>
              <a:pPr>
                <a:defRPr/>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7454B6EC-7E11-4C12-9964-DC1CB9F008AA}" type="datetimeFigureOut">
              <a:rPr lang="en-GB"/>
              <a:pPr>
                <a:defRPr/>
              </a:pPr>
              <a:t>05/07/2011</a:t>
            </a:fld>
            <a:endParaRPr lang="en-GB"/>
          </a:p>
        </p:txBody>
      </p:sp>
      <p:sp>
        <p:nvSpPr>
          <p:cNvPr id="3" name="Footer Placeholder 4"/>
          <p:cNvSpPr>
            <a:spLocks noGrp="1"/>
          </p:cNvSpPr>
          <p:nvPr>
            <p:ph type="ftr" sz="quarter" idx="11"/>
          </p:nvPr>
        </p:nvSpPr>
        <p:spPr/>
        <p:txBody>
          <a:bodyPr/>
          <a:lstStyle>
            <a:lvl1pPr>
              <a:defRPr/>
            </a:lvl1pPr>
          </a:lstStyle>
          <a:p>
            <a:pPr>
              <a:defRPr/>
            </a:pPr>
            <a:endParaRPr lang="en-GB"/>
          </a:p>
        </p:txBody>
      </p:sp>
      <p:sp>
        <p:nvSpPr>
          <p:cNvPr id="4" name="Slide Number Placeholder 5"/>
          <p:cNvSpPr>
            <a:spLocks noGrp="1"/>
          </p:cNvSpPr>
          <p:nvPr>
            <p:ph type="sldNum" sz="quarter" idx="12"/>
          </p:nvPr>
        </p:nvSpPr>
        <p:spPr/>
        <p:txBody>
          <a:bodyPr/>
          <a:lstStyle>
            <a:lvl1pPr>
              <a:defRPr/>
            </a:lvl1pPr>
          </a:lstStyle>
          <a:p>
            <a:pPr>
              <a:defRPr/>
            </a:pPr>
            <a:fld id="{CA664FA7-17F5-4C8C-8FDA-84E53346DEE3}" type="slidenum">
              <a:rPr lang="en-GB"/>
              <a:pPr>
                <a:defRPr/>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50B07624-9A91-451D-87CC-13A026041559}" type="datetimeFigureOut">
              <a:rPr lang="en-GB"/>
              <a:pPr>
                <a:defRPr/>
              </a:pPr>
              <a:t>05/07/2011</a:t>
            </a:fld>
            <a:endParaRPr lang="en-GB"/>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3ABD35C7-7BE9-44EA-8420-12B1106A4BE3}"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GB"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46E605E8-7E14-48DD-8A47-E24CD251F600}" type="datetimeFigureOut">
              <a:rPr lang="en-GB"/>
              <a:pPr>
                <a:defRPr/>
              </a:pPr>
              <a:t>05/07/2011</a:t>
            </a:fld>
            <a:endParaRPr lang="en-GB"/>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D22610B2-2637-4C11-AE9C-849B9D407D1A}"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en-GB"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4C5C5975-3966-4D12-A91F-0BB008B0B6D0}" type="datetimeFigureOut">
              <a:rPr lang="en-GB"/>
              <a:pPr>
                <a:defRPr/>
              </a:pPr>
              <a:t>05/07/2011</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5F4E5B9B-DCF6-4BAD-BA17-0932128D2A94}"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1.xml"/><Relationship Id="rId1" Type="http://schemas.openxmlformats.org/officeDocument/2006/relationships/slideLayout" Target="../slideLayouts/slideLayout7.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Content Placeholder 3"/>
          <p:cNvGraphicFramePr>
            <a:graphicFrameLocks/>
          </p:cNvGraphicFramePr>
          <p:nvPr/>
        </p:nvGraphicFramePr>
        <p:xfrm>
          <a:off x="1620813" y="1772816"/>
          <a:ext cx="6119539" cy="3746822"/>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14338" name="Rectangle 3"/>
          <p:cNvSpPr>
            <a:spLocks noChangeArrowheads="1"/>
          </p:cNvSpPr>
          <p:nvPr/>
        </p:nvSpPr>
        <p:spPr bwMode="auto">
          <a:xfrm>
            <a:off x="3779838" y="2924175"/>
            <a:ext cx="1917700" cy="741363"/>
          </a:xfrm>
          <a:prstGeom prst="rect">
            <a:avLst/>
          </a:prstGeom>
          <a:solidFill>
            <a:schemeClr val="bg1"/>
          </a:solidFill>
          <a:ln w="3175">
            <a:solidFill>
              <a:schemeClr val="tx1"/>
            </a:solidFill>
            <a:prstDash val="sysDash"/>
            <a:miter lim="800000"/>
            <a:headEnd/>
            <a:tailEnd/>
          </a:ln>
        </p:spPr>
        <p:txBody>
          <a:bodyPr>
            <a:spAutoFit/>
          </a:bodyPr>
          <a:lstStyle/>
          <a:p>
            <a:pPr algn="ctr">
              <a:spcAft>
                <a:spcPts val="600"/>
              </a:spcAft>
              <a:buFont typeface="Wingdings" pitchFamily="2" charset="2"/>
              <a:buNone/>
            </a:pPr>
            <a:r>
              <a:rPr lang="es-ES_tradnl" sz="1400">
                <a:solidFill>
                  <a:srgbClr val="000000"/>
                </a:solidFill>
              </a:rPr>
              <a:t>Proceso nacional de planificación del desarrollo</a:t>
            </a:r>
          </a:p>
        </p:txBody>
      </p:sp>
      <p:sp>
        <p:nvSpPr>
          <p:cNvPr id="6" name="Title 1"/>
          <p:cNvSpPr txBox="1">
            <a:spLocks/>
          </p:cNvSpPr>
          <p:nvPr/>
        </p:nvSpPr>
        <p:spPr bwMode="auto">
          <a:xfrm>
            <a:off x="827088" y="187325"/>
            <a:ext cx="7772400" cy="1009650"/>
          </a:xfrm>
          <a:prstGeom prst="rect">
            <a:avLst/>
          </a:prstGeom>
          <a:noFill/>
          <a:ln>
            <a:noFill/>
          </a:ln>
          <a:effectLst/>
          <a:extLst/>
        </p:spPr>
        <p:txBody>
          <a:bodyPr anchor="ctr"/>
          <a:lstStyle/>
          <a:p>
            <a:pPr algn="ctr" eaLnBrk="0" hangingPunct="0">
              <a:buFont typeface="Wingdings" pitchFamily="2" charset="2"/>
              <a:buNone/>
              <a:defRPr/>
            </a:pPr>
            <a:r>
              <a:rPr lang="es-ES_tradnl" sz="4000" b="1" dirty="0">
                <a:solidFill>
                  <a:srgbClr val="0000FF"/>
                </a:solidFill>
                <a:effectLst>
                  <a:outerShdw blurRad="38100" dist="38100" dir="2700000" algn="tl">
                    <a:srgbClr val="C0C0C0"/>
                  </a:outerShdw>
                </a:effectLst>
                <a:latin typeface="Arial" pitchFamily="34" charset="0"/>
              </a:rPr>
              <a:t>Proceso del UNDAF</a:t>
            </a:r>
          </a:p>
        </p:txBody>
      </p:sp>
      <p:sp>
        <p:nvSpPr>
          <p:cNvPr id="14340" name="Rectangle 3"/>
          <p:cNvSpPr>
            <a:spLocks noChangeArrowheads="1"/>
          </p:cNvSpPr>
          <p:nvPr/>
        </p:nvSpPr>
        <p:spPr bwMode="auto">
          <a:xfrm rot="-780984">
            <a:off x="4600575" y="1146175"/>
            <a:ext cx="2089150" cy="615950"/>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Proceso de preparación del UNDAF</a:t>
            </a:r>
          </a:p>
        </p:txBody>
      </p:sp>
      <p:sp>
        <p:nvSpPr>
          <p:cNvPr id="14341" name="Rectangle 3"/>
          <p:cNvSpPr>
            <a:spLocks noChangeArrowheads="1"/>
          </p:cNvSpPr>
          <p:nvPr/>
        </p:nvSpPr>
        <p:spPr bwMode="auto">
          <a:xfrm rot="1608209">
            <a:off x="3059113" y="5805488"/>
            <a:ext cx="2089150" cy="730250"/>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UNDAF (Matriz de resultados, Plan de M&amp;E)</a:t>
            </a:r>
          </a:p>
        </p:txBody>
      </p:sp>
      <p:sp>
        <p:nvSpPr>
          <p:cNvPr id="14342" name="Rectangle 3"/>
          <p:cNvSpPr>
            <a:spLocks noChangeArrowheads="1"/>
          </p:cNvSpPr>
          <p:nvPr/>
        </p:nvSpPr>
        <p:spPr bwMode="auto">
          <a:xfrm rot="1608209">
            <a:off x="6011863" y="5589588"/>
            <a:ext cx="2090737" cy="730250"/>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Retiro sobre Planificación Estratégica (SPR)</a:t>
            </a:r>
          </a:p>
        </p:txBody>
      </p:sp>
      <p:sp>
        <p:nvSpPr>
          <p:cNvPr id="14343" name="Rectangle 3"/>
          <p:cNvSpPr>
            <a:spLocks noChangeArrowheads="1"/>
          </p:cNvSpPr>
          <p:nvPr/>
        </p:nvSpPr>
        <p:spPr bwMode="auto">
          <a:xfrm rot="278324">
            <a:off x="7053263" y="4508500"/>
            <a:ext cx="2090737" cy="942975"/>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Mapeo del trabajo del UNCT e identificación de las ventajas comparativas</a:t>
            </a:r>
          </a:p>
        </p:txBody>
      </p:sp>
      <p:sp>
        <p:nvSpPr>
          <p:cNvPr id="14344" name="Rectangle 3"/>
          <p:cNvSpPr>
            <a:spLocks noChangeArrowheads="1"/>
          </p:cNvSpPr>
          <p:nvPr/>
        </p:nvSpPr>
        <p:spPr bwMode="auto">
          <a:xfrm rot="288553">
            <a:off x="6872288" y="3930650"/>
            <a:ext cx="2090737" cy="517525"/>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Contribución analítica(opciones)</a:t>
            </a:r>
          </a:p>
        </p:txBody>
      </p:sp>
      <p:sp>
        <p:nvSpPr>
          <p:cNvPr id="14345" name="Rectangle 3"/>
          <p:cNvSpPr>
            <a:spLocks noChangeArrowheads="1"/>
          </p:cNvSpPr>
          <p:nvPr/>
        </p:nvSpPr>
        <p:spPr bwMode="auto">
          <a:xfrm rot="267344">
            <a:off x="7035800" y="2357438"/>
            <a:ext cx="2090738" cy="517525"/>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Revisión del análisis de país vigente</a:t>
            </a:r>
          </a:p>
        </p:txBody>
      </p:sp>
      <p:sp>
        <p:nvSpPr>
          <p:cNvPr id="14346" name="Rectangle 3"/>
          <p:cNvSpPr>
            <a:spLocks noChangeArrowheads="1"/>
          </p:cNvSpPr>
          <p:nvPr/>
        </p:nvSpPr>
        <p:spPr bwMode="auto">
          <a:xfrm rot="-780984">
            <a:off x="5441950" y="1493838"/>
            <a:ext cx="2090738" cy="730250"/>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Apoyo de los equipos regionales del UNDG y HQs</a:t>
            </a:r>
          </a:p>
        </p:txBody>
      </p:sp>
      <p:sp>
        <p:nvSpPr>
          <p:cNvPr id="14347" name="Rectangle 3"/>
          <p:cNvSpPr>
            <a:spLocks noChangeArrowheads="1"/>
          </p:cNvSpPr>
          <p:nvPr/>
        </p:nvSpPr>
        <p:spPr bwMode="auto">
          <a:xfrm>
            <a:off x="3922713" y="3841750"/>
            <a:ext cx="1728787" cy="523875"/>
          </a:xfrm>
          <a:prstGeom prst="rect">
            <a:avLst/>
          </a:prstGeom>
          <a:solidFill>
            <a:schemeClr val="bg1"/>
          </a:solidFill>
          <a:ln w="3175">
            <a:solidFill>
              <a:schemeClr val="tx1"/>
            </a:solidFill>
            <a:prstDash val="sysDash"/>
            <a:miter lim="800000"/>
            <a:headEnd/>
            <a:tailEnd/>
          </a:ln>
        </p:spPr>
        <p:txBody>
          <a:bodyPr>
            <a:spAutoFit/>
          </a:bodyPr>
          <a:lstStyle/>
          <a:p>
            <a:pPr algn="ctr">
              <a:spcAft>
                <a:spcPts val="600"/>
              </a:spcAft>
              <a:buFont typeface="Wingdings" pitchFamily="2" charset="2"/>
              <a:buNone/>
            </a:pPr>
            <a:r>
              <a:rPr lang="es-ES_tradnl" sz="1400">
                <a:solidFill>
                  <a:srgbClr val="000000"/>
                </a:solidFill>
              </a:rPr>
              <a:t>Plan nacional de desarrollo</a:t>
            </a:r>
          </a:p>
        </p:txBody>
      </p:sp>
      <p:sp>
        <p:nvSpPr>
          <p:cNvPr id="14348" name="Rectangle 3"/>
          <p:cNvSpPr>
            <a:spLocks noChangeArrowheads="1"/>
          </p:cNvSpPr>
          <p:nvPr/>
        </p:nvSpPr>
        <p:spPr bwMode="auto">
          <a:xfrm rot="-780984">
            <a:off x="458788" y="2101850"/>
            <a:ext cx="2089150" cy="444500"/>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Evaluación del UNDAF</a:t>
            </a:r>
          </a:p>
        </p:txBody>
      </p:sp>
      <p:sp>
        <p:nvSpPr>
          <p:cNvPr id="14349" name="Rectangle 3"/>
          <p:cNvSpPr>
            <a:spLocks noChangeArrowheads="1"/>
          </p:cNvSpPr>
          <p:nvPr/>
        </p:nvSpPr>
        <p:spPr bwMode="auto">
          <a:xfrm rot="-780984">
            <a:off x="300038" y="2616200"/>
            <a:ext cx="2089150" cy="531813"/>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Informe de progreso del UNDAF</a:t>
            </a:r>
          </a:p>
        </p:txBody>
      </p:sp>
      <p:sp>
        <p:nvSpPr>
          <p:cNvPr id="14350" name="Rectangle 3"/>
          <p:cNvSpPr>
            <a:spLocks noChangeArrowheads="1"/>
          </p:cNvSpPr>
          <p:nvPr/>
        </p:nvSpPr>
        <p:spPr bwMode="auto">
          <a:xfrm rot="-780984">
            <a:off x="293688" y="3219450"/>
            <a:ext cx="2089150" cy="522288"/>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Examen Anual del UNDAF</a:t>
            </a:r>
          </a:p>
        </p:txBody>
      </p:sp>
      <p:sp>
        <p:nvSpPr>
          <p:cNvPr id="14351" name="Rectangle 3"/>
          <p:cNvSpPr>
            <a:spLocks noChangeArrowheads="1"/>
          </p:cNvSpPr>
          <p:nvPr/>
        </p:nvSpPr>
        <p:spPr bwMode="auto">
          <a:xfrm rot="-780984">
            <a:off x="595313" y="3806825"/>
            <a:ext cx="2089150" cy="522288"/>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Plan de M&amp;E (ejecución)</a:t>
            </a:r>
          </a:p>
        </p:txBody>
      </p:sp>
      <p:sp>
        <p:nvSpPr>
          <p:cNvPr id="14352" name="Rectangle 3"/>
          <p:cNvSpPr>
            <a:spLocks noChangeArrowheads="1"/>
          </p:cNvSpPr>
          <p:nvPr/>
        </p:nvSpPr>
        <p:spPr bwMode="auto">
          <a:xfrm rot="-780984">
            <a:off x="890588" y="5086350"/>
            <a:ext cx="2090737" cy="965200"/>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i="1">
                <a:solidFill>
                  <a:srgbClr val="000000"/>
                </a:solidFill>
              </a:rPr>
              <a:t>Plan de Acción del UNDAF </a:t>
            </a:r>
            <a:r>
              <a:rPr lang="es-ES_tradnl" sz="1400" i="1" u="sng">
                <a:solidFill>
                  <a:srgbClr val="000000"/>
                </a:solidFill>
              </a:rPr>
              <a:t>o</a:t>
            </a:r>
            <a:r>
              <a:rPr lang="es-ES_tradnl" sz="1400" i="1">
                <a:solidFill>
                  <a:srgbClr val="000000"/>
                </a:solidFill>
              </a:rPr>
              <a:t> Planes Operativos de cada Agencia</a:t>
            </a:r>
            <a:endParaRPr lang="es-ES_tradnl" sz="1400">
              <a:solidFill>
                <a:srgbClr val="000000"/>
              </a:solidFill>
            </a:endParaRPr>
          </a:p>
        </p:txBody>
      </p:sp>
      <p:sp>
        <p:nvSpPr>
          <p:cNvPr id="14353" name="Rectangle 3"/>
          <p:cNvSpPr>
            <a:spLocks noChangeArrowheads="1"/>
          </p:cNvSpPr>
          <p:nvPr/>
        </p:nvSpPr>
        <p:spPr bwMode="auto">
          <a:xfrm rot="1608209">
            <a:off x="4421188" y="5513388"/>
            <a:ext cx="2093912" cy="942975"/>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Selección de prioridades de l’UNDAF y formulación de efectos</a:t>
            </a:r>
          </a:p>
        </p:txBody>
      </p:sp>
      <p:sp>
        <p:nvSpPr>
          <p:cNvPr id="14354" name="Rectangle 3"/>
          <p:cNvSpPr>
            <a:spLocks noChangeArrowheads="1"/>
          </p:cNvSpPr>
          <p:nvPr/>
        </p:nvSpPr>
        <p:spPr bwMode="auto">
          <a:xfrm rot="267344">
            <a:off x="7097713" y="2955925"/>
            <a:ext cx="2090737" cy="942975"/>
          </a:xfrm>
          <a:prstGeom prst="rect">
            <a:avLst/>
          </a:prstGeom>
          <a:solidFill>
            <a:srgbClr val="FFFF00"/>
          </a:solidFill>
          <a:ln w="9525">
            <a:noFill/>
            <a:miter lim="800000"/>
            <a:headEnd/>
            <a:tailEnd/>
          </a:ln>
        </p:spPr>
        <p:txBody>
          <a:bodyPr>
            <a:spAutoFit/>
          </a:bodyPr>
          <a:lstStyle/>
          <a:p>
            <a:pPr algn="ctr">
              <a:spcAft>
                <a:spcPts val="600"/>
              </a:spcAft>
              <a:buFont typeface="Wingdings" pitchFamily="2" charset="2"/>
              <a:buNone/>
            </a:pPr>
            <a:r>
              <a:rPr lang="es-ES_tradnl" sz="1400">
                <a:solidFill>
                  <a:srgbClr val="000000"/>
                </a:solidFill>
              </a:rPr>
              <a:t>Taller en Enfoque de derechos humanos y Gestión basada en resultados</a:t>
            </a:r>
          </a:p>
        </p:txBody>
      </p:sp>
    </p:spTree>
  </p:cSld>
  <p:clrMapOvr>
    <a:masterClrMapping/>
  </p:clrMapOvr>
  <p:transition spd="slow"/>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1061</TotalTime>
  <Words>198</Words>
  <Application>Microsoft Office PowerPoint</Application>
  <PresentationFormat>On-screen Show (4:3)</PresentationFormat>
  <Paragraphs>24</Paragraphs>
  <Slides>1</Slides>
  <Notes>1</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Miguel Panadero</dc:creator>
  <cp:lastModifiedBy>Adriana Jacinto</cp:lastModifiedBy>
  <cp:revision>43</cp:revision>
  <dcterms:created xsi:type="dcterms:W3CDTF">2011-03-08T14:42:32Z</dcterms:created>
  <dcterms:modified xsi:type="dcterms:W3CDTF">2011-07-05T10:26:13Z</dcterms:modified>
</cp:coreProperties>
</file>

<file path=docProps/thumbnail.jpeg>
</file>